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68" r:id="rId4"/>
    <p:sldId id="269" r:id="rId5"/>
    <p:sldId id="261" r:id="rId6"/>
    <p:sldId id="262" r:id="rId7"/>
    <p:sldId id="277" r:id="rId8"/>
    <p:sldId id="263" r:id="rId9"/>
    <p:sldId id="275" r:id="rId10"/>
    <p:sldId id="265" r:id="rId11"/>
    <p:sldId id="257" r:id="rId12"/>
    <p:sldId id="258" r:id="rId13"/>
    <p:sldId id="259" r:id="rId14"/>
    <p:sldId id="260" r:id="rId15"/>
    <p:sldId id="273" r:id="rId16"/>
    <p:sldId id="272" r:id="rId17"/>
    <p:sldId id="270" r:id="rId18"/>
    <p:sldId id="264" r:id="rId19"/>
    <p:sldId id="271" r:id="rId20"/>
    <p:sldId id="266" r:id="rId21"/>
    <p:sldId id="267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8C10FA7-9DD7-42FB-8CB2-10A76F8C5D39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4D1D0F7-A6B4-4A56-B195-0DE4817264B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0702" y="5013176"/>
            <a:ext cx="8305800" cy="118911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i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23 февраля</a:t>
            </a:r>
            <a:endParaRPr lang="ru-RU" sz="8000" b="1" i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2063"/>
            <a:ext cx="825211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92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893"/>
            <a:ext cx="9144000" cy="62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8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2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86"/>
            <a:ext cx="9144000" cy="61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2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71"/>
            <a:ext cx="9144000" cy="562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7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5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27"/>
            <a:ext cx="9144000" cy="60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86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02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57"/>
            <a:ext cx="91440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7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3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978"/>
            <a:ext cx="9144000" cy="56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63"/>
            <a:ext cx="9144000" cy="56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57"/>
            <a:ext cx="91440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9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27"/>
            <a:ext cx="9144000" cy="603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89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4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0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9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5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04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</TotalTime>
  <Words>2</Words>
  <Application>Microsoft Office PowerPoint</Application>
  <PresentationFormat>Экран (4:3)</PresentationFormat>
  <Paragraphs>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23 февраля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февраля</dc:title>
  <dc:creator>Лариса</dc:creator>
  <cp:lastModifiedBy>user</cp:lastModifiedBy>
  <cp:revision>3</cp:revision>
  <dcterms:created xsi:type="dcterms:W3CDTF">2016-02-14T18:12:06Z</dcterms:created>
  <dcterms:modified xsi:type="dcterms:W3CDTF">2016-02-15T04:30:32Z</dcterms:modified>
</cp:coreProperties>
</file>