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6C483A-BB40-44D1-A67A-E9E85457BA7A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AB800B-077A-46CD-A9B2-34CA6BA02E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589240"/>
            <a:ext cx="8352928" cy="85706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/>
              <a:t>Прогулка в зимний лес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3" y="440570"/>
            <a:ext cx="8410691" cy="525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96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7"/>
            <a:ext cx="9144000" cy="67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3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r="12374"/>
          <a:stretch/>
        </p:blipFill>
        <p:spPr>
          <a:xfrm>
            <a:off x="-24111" y="188640"/>
            <a:ext cx="914224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/>
          <a:stretch/>
        </p:blipFill>
        <p:spPr>
          <a:xfrm>
            <a:off x="0" y="31900"/>
            <a:ext cx="9144000" cy="68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84076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1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05"/>
            <a:ext cx="9144000" cy="64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1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4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16"/>
            <a:ext cx="9144000" cy="61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808"/>
            <a:ext cx="9144000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3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6" t="12900"/>
          <a:stretch/>
        </p:blipFill>
        <p:spPr>
          <a:xfrm>
            <a:off x="1259632" y="1321"/>
            <a:ext cx="6838903" cy="691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37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4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Прогулка в зимний лес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зимний лес</dc:title>
  <dc:creator>Лариса</dc:creator>
  <cp:lastModifiedBy>Лариса</cp:lastModifiedBy>
  <cp:revision>3</cp:revision>
  <dcterms:created xsi:type="dcterms:W3CDTF">2016-01-31T18:19:25Z</dcterms:created>
  <dcterms:modified xsi:type="dcterms:W3CDTF">2016-01-31T18:46:19Z</dcterms:modified>
</cp:coreProperties>
</file>